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9" r:id="rId3"/>
    <p:sldId id="270" r:id="rId4"/>
    <p:sldId id="271" r:id="rId5"/>
    <p:sldId id="273" r:id="rId6"/>
    <p:sldId id="275" r:id="rId7"/>
    <p:sldId id="276" r:id="rId8"/>
    <p:sldId id="277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7"/>
    <p:restoredTop sz="96327"/>
  </p:normalViewPr>
  <p:slideViewPr>
    <p:cSldViewPr snapToGrid="0">
      <p:cViewPr varScale="1">
        <p:scale>
          <a:sx n="156" d="100"/>
          <a:sy n="15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EB558-4128-B392-2E3F-0F46F3211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45FDD2-4AA1-E311-D5FD-FD401CB0F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C8045-1E99-7E29-1042-6217D9CA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D88C2-7C2E-898A-8866-A99CA199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85D640-6895-893F-10D6-351800F1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6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FEBCB-A098-9C2B-DF09-04A34F7E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95C501-6B59-D660-6090-40C7779C9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72006-5C76-665D-73B5-0DC9849E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E1C068-205A-E65D-9E6B-8313EC13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90199F-2B9D-4E11-4992-3D4EE111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587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41DD09-543C-8899-C8A9-269903641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714343-A013-9462-5EBA-FA90B9B18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97789A-97DC-2E85-6C5F-4E2BD59D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2E6D9C-8A08-2B0D-8C9E-BE4A36C2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B04AD-4CF2-F0B3-EF74-633970B6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6029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4A436-DEAE-F4AA-B88F-A90B267738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0"/>
            <a:ext cx="5968278" cy="446809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dirty="0"/>
              <a:t>Ours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F13EEE-1222-3079-8049-A44EA75A4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" y="446809"/>
            <a:ext cx="5968278" cy="64111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BBA425-28E6-89DC-CF31-291DD77726A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68278" y="0"/>
            <a:ext cx="6223720" cy="446809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7A70D2-E6A1-4014-DED8-EDC7D00F7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8279" y="446810"/>
            <a:ext cx="6223720" cy="64111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ABC14C-66D4-1356-95AB-C9DDA602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FC973D-7300-E9B9-6025-72B2AC14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A7F480-9867-C402-02DE-9500A470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8790C-504D-E632-03E8-E3C82D69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216E2-226E-FDF2-219B-E3CA5D8B1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5F4A16-FA0A-5347-993E-4EB1E2C0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398397-DE9D-C812-2F1D-975B19C2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165F72-CE5C-3612-0706-DF418CA9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81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83C9C-80DA-593F-1470-92E54AB1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466984-F09C-5443-DAA4-2DB1405D9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B09291-D3F9-8264-DB8D-841E4AE7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5F383-9988-56D3-C27A-9A4DCF16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9CB26F-3BBB-9448-63FA-972B6F9D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455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6FCCC-584A-2598-6AED-6A3FFD3F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8E31D-5F5F-E768-F793-6A12F99AC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837AAA-DDA0-24B1-601B-3A82EE38B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35EE1A-9290-F63E-7482-AF6D907C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7CEF80-47E3-BE6F-4FB6-CBA15825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408514-7BDB-E958-8233-422FED85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997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D22D0-2EAE-1734-61EB-0F51374C8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4B8961-FC2E-5696-99DA-EE6711E7F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5E8851-8980-DBF3-1B04-CF11D1A49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CF6A00-7032-A778-9A5C-ACE5139D1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59ECE5-9BCA-FFA5-1703-47A0B78942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927650-C305-1265-CFB6-F5682A65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31982BB-D713-59EE-47B9-8F1B3EEA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C57DDD-8E39-2516-4170-2ED66C36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94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7DA57-A388-6872-87AB-354C8877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511A82-AA38-8220-DABC-633711A1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C08D83-8E87-3303-A111-7462DD449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B6BE67-938C-D303-FC0B-A4EE0F1C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696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1BAA5A-6F5B-ACDA-4580-E340EF53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DE1DC0-AD30-C406-B21F-61367D3B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3B9E70-F5CC-6643-F9F4-4EC1D8F6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69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837CE-7280-68CF-5D82-D7812A86B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E8788-C6C1-C539-BFA9-1A1FAC9E9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61C7A-62FF-F312-224B-25983BB90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9AA530-64A0-301E-CA8B-BE68644F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9E64B3-C325-5B8D-ACBA-34D2DF29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C40994-4755-2D85-97D9-35EFC043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49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23C93-CD83-1E40-F170-60EE88B2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F4DDA8-0353-2633-001B-DC16FECF9E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786906-56F7-8388-8494-518A30EC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5131B5-41CE-4F78-F1AB-D6618FAA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7EEB39-67A9-DF8D-31B9-D7767CB9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308EDA-270C-93F3-77DA-6BF4C834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875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EF4102-8B92-4BF6-FD93-63F4B5F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E38E35-8713-311A-F46A-35C44350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173BF9-D031-AA2F-345B-0A54C82E3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9FDB-6AF3-3E46-BDFD-454C5FDAAB50}" type="datetimeFigureOut">
              <a:rPr kumimoji="1" lang="zh-CN" altLang="en-US" smtClean="0"/>
              <a:t>2023/7/12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DA5FD9-D008-C324-6327-EBC97119F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1AA320-0157-5F64-BD33-49A5C3BED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825F9-F4F9-D046-85AE-3E53C16D7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630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9BC00E6-D395-D415-92F0-9C54B25835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71B9A-6F61-C7FA-0A44-71F20D304CDB}"/>
              </a:ext>
            </a:extLst>
          </p:cNvPr>
          <p:cNvSpPr txBox="1"/>
          <p:nvPr/>
        </p:nvSpPr>
        <p:spPr>
          <a:xfrm>
            <a:off x="-1" y="44680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Hpoly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Enterocyte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9C05A52-FD8A-6D05-CB34-608FECD40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2" y="893618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665926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E60F0C-3EBF-A98E-7C7A-2687E87F1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E2C2F3-962C-E18F-5169-D49065354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0DB0E21-6CC0-1486-F377-9A45493595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7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9BA371-A4E4-ABEE-1B5B-DA4464D77A5D}"/>
              </a:ext>
            </a:extLst>
          </p:cNvPr>
          <p:cNvSpPr txBox="1"/>
          <p:nvPr/>
        </p:nvSpPr>
        <p:spPr>
          <a:xfrm>
            <a:off x="-723" y="519667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FCGR3A+Mono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7055331-AF1C-6D55-B9C2-3D8E0B5F7A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590987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1E6BDB6-86C3-954D-115B-ECF14518A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B5DFD9-C733-73B1-8A04-B6D3589AB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4EE0AB0-3FAD-D1CB-1DE3-887188ED1B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E81AF6-0630-868B-D7A5-2C232ED8F1AB}"/>
              </a:ext>
            </a:extLst>
          </p:cNvPr>
          <p:cNvSpPr txBox="1"/>
          <p:nvPr/>
        </p:nvSpPr>
        <p:spPr>
          <a:xfrm>
            <a:off x="-723" y="51966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NK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F400DFD-88F6-89D0-BCD9-79148CA32E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39793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C5FFD32-48FD-BC2B-38E3-991166CC0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23E3EC-4B50-D5B9-AB08-F9E076265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D0FA0D5-00F5-A02B-D19E-78F3648043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09548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9D2BA2-ACCF-B0BA-D8DE-D30E77B99A55}"/>
              </a:ext>
            </a:extLst>
          </p:cNvPr>
          <p:cNvSpPr txBox="1"/>
          <p:nvPr/>
        </p:nvSpPr>
        <p:spPr>
          <a:xfrm>
            <a:off x="-723" y="51966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CD14+Mono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F32821A-E4E1-702F-38A2-F021FB6C7D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889000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37019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7D72D8-DAB1-8274-D055-1E77ABD2C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1189B6-8A51-7507-53B6-F31923BAF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1632496-BE99-9CE9-6AE7-72C1904705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D079B7-22B8-1427-5F0F-501EF7DD6A12}"/>
              </a:ext>
            </a:extLst>
          </p:cNvPr>
          <p:cNvSpPr txBox="1"/>
          <p:nvPr/>
        </p:nvSpPr>
        <p:spPr>
          <a:xfrm>
            <a:off x="-723" y="519667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Dendritic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55732C2-3BE2-210F-BC91-BB1F175A5F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9000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89434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A6A8D2-3F77-993C-BADD-C1F20EA6E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AECE53-AA71-6EC8-169A-38BDA39D3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DF05590-4F6B-99D0-4498-B5FF101828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7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9E80B-87AB-EB7C-35A5-8BEBDAC8E1AD}"/>
              </a:ext>
            </a:extLst>
          </p:cNvPr>
          <p:cNvSpPr txBox="1"/>
          <p:nvPr/>
        </p:nvSpPr>
        <p:spPr>
          <a:xfrm>
            <a:off x="-723" y="519667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FCGR3A+Mono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98A230A-713D-DF56-6FDF-A456706D3D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25200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05D6E6-E926-6612-4B5D-E3F569B5B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6EFAAD-81AC-71B1-7329-389A6D9A0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9B4EA37-9712-48C7-DF55-915475E6C8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64FEA8-CFEB-D890-EC84-037C189C5B7F}"/>
              </a:ext>
            </a:extLst>
          </p:cNvPr>
          <p:cNvSpPr txBox="1"/>
          <p:nvPr/>
        </p:nvSpPr>
        <p:spPr>
          <a:xfrm>
            <a:off x="-723" y="51966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B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7C079DD-62D7-0B6F-D2DE-B000EBEA3A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22871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EF5A6D-D623-D1F2-84D5-2C27CDC70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E40822-3C70-87C7-C3E2-0CBEDA5A6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7DF398B-353A-BC19-4C0C-CA8FD41128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77744D-237F-F5E4-6632-1A687FFC3042}"/>
              </a:ext>
            </a:extLst>
          </p:cNvPr>
          <p:cNvSpPr txBox="1"/>
          <p:nvPr/>
        </p:nvSpPr>
        <p:spPr>
          <a:xfrm>
            <a:off x="-723" y="51966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CD4T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8454AA1-D301-A365-A68C-69D6C92D12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01536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93FC54-0EA8-360C-6D0A-F5E19C36A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8DD653-5AE6-6211-EF80-7DC8132FA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8CB37FA-10D6-5A60-8676-A4DA15A4C7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8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9B03E1-BF81-2B18-FB6D-904E6A8DEFAF}"/>
              </a:ext>
            </a:extLst>
          </p:cNvPr>
          <p:cNvSpPr txBox="1"/>
          <p:nvPr/>
        </p:nvSpPr>
        <p:spPr>
          <a:xfrm>
            <a:off x="-723" y="51966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CD8T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EC61DF7-EE5B-06F5-BE23-38F3F787AC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186330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5D18E1-9941-92AC-E90B-2723B4D17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DADE7-D7A5-48DA-094E-6EA519A25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9486F0C-4F96-8A51-37DA-ED3865E9A2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31229A-7118-EE8A-4DBB-E7A4A1E5A91A}"/>
              </a:ext>
            </a:extLst>
          </p:cNvPr>
          <p:cNvSpPr txBox="1"/>
          <p:nvPr/>
        </p:nvSpPr>
        <p:spPr>
          <a:xfrm>
            <a:off x="-723" y="519667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CD14+Mono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946A32E-D022-FA7E-2C73-03C4397823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307256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DD10CF-C9A0-1F03-8DB1-0F2F1CA8A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7D0DC-DAF7-6F30-6509-F113B03D3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8F65DB6-3522-8D73-5DFE-EC1F9DB609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A77A93-46AF-644F-2B2F-9F84DAFF9210}"/>
              </a:ext>
            </a:extLst>
          </p:cNvPr>
          <p:cNvSpPr txBox="1"/>
          <p:nvPr/>
        </p:nvSpPr>
        <p:spPr>
          <a:xfrm>
            <a:off x="-723" y="519667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Dendritic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022BEBA-5A1C-AECD-2FE1-3467552111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23" y="888999"/>
            <a:ext cx="5969000" cy="5969000"/>
          </a:xfrm>
        </p:spPr>
      </p:pic>
    </p:spTree>
    <p:extLst>
      <p:ext uri="{BB962C8B-B14F-4D97-AF65-F5344CB8AC3E}">
        <p14:creationId xmlns:p14="http://schemas.microsoft.com/office/powerpoint/2010/main" val="273734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</Words>
  <Application>Microsoft Macintosh PowerPoint</Application>
  <PresentationFormat>宽屏</PresentationFormat>
  <Paragraphs>33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tang zijia</dc:creator>
  <cp:lastModifiedBy>tang zijia</cp:lastModifiedBy>
  <cp:revision>1</cp:revision>
  <dcterms:created xsi:type="dcterms:W3CDTF">2023-07-12T19:59:07Z</dcterms:created>
  <dcterms:modified xsi:type="dcterms:W3CDTF">2023-07-12T20:00:31Z</dcterms:modified>
</cp:coreProperties>
</file>